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62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7" autoAdjust="0"/>
  </p:normalViewPr>
  <p:slideViewPr>
    <p:cSldViewPr>
      <p:cViewPr varScale="1">
        <p:scale>
          <a:sx n="105" d="100"/>
          <a:sy n="105" d="100"/>
        </p:scale>
        <p:origin x="82" y="1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627D0-2E45-4047-B31E-A01D2C6C0098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872BC-EE32-4F26-B560-BF7FCB8F63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246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872BC-EE32-4F26-B560-BF7FCB8F63B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7159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7544" y="1131591"/>
            <a:ext cx="8208912" cy="936104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een titel te maken.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2668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7544" y="1131591"/>
            <a:ext cx="8208912" cy="936104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een titel te maken.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 hasCustomPrompt="1"/>
          </p:nvPr>
        </p:nvSpPr>
        <p:spPr>
          <a:xfrm>
            <a:off x="457200" y="2211711"/>
            <a:ext cx="8229600" cy="2088231"/>
          </a:xfrm>
        </p:spPr>
        <p:txBody>
          <a:bodyPr>
            <a:normAutofit/>
          </a:bodyPr>
          <a:lstStyle>
            <a:lvl1pPr marL="342900" indent="-342900">
              <a:buClr>
                <a:srgbClr val="92D050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rgbClr val="92D050"/>
              </a:buClr>
              <a:buFont typeface="Arial" panose="020B0604020202020204" pitchFamily="34" charset="0"/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r>
              <a:rPr lang="nl-NL" dirty="0" smtClean="0"/>
              <a:t>Object toevoegen.</a:t>
            </a:r>
          </a:p>
        </p:txBody>
      </p:sp>
    </p:spTree>
    <p:extLst>
      <p:ext uri="{BB962C8B-B14F-4D97-AF65-F5344CB8AC3E}">
        <p14:creationId xmlns:p14="http://schemas.microsoft.com/office/powerpoint/2010/main" val="1105726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971600" y="411510"/>
            <a:ext cx="7200800" cy="576064"/>
          </a:xfrm>
        </p:spPr>
        <p:txBody>
          <a:bodyPr>
            <a:noAutofit/>
          </a:bodyPr>
          <a:lstStyle>
            <a:lvl1pPr algn="l">
              <a:defRPr sz="30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Agenda</a:t>
            </a:r>
            <a:endParaRPr lang="nl-NL" dirty="0"/>
          </a:p>
        </p:txBody>
      </p:sp>
      <p:sp>
        <p:nvSpPr>
          <p:cNvPr id="12" name="Tijdelijke aanduiding voor inhoud 2"/>
          <p:cNvSpPr>
            <a:spLocks noGrp="1"/>
          </p:cNvSpPr>
          <p:nvPr>
            <p:ph idx="10" hasCustomPrompt="1"/>
          </p:nvPr>
        </p:nvSpPr>
        <p:spPr>
          <a:xfrm>
            <a:off x="971600" y="1131591"/>
            <a:ext cx="7200800" cy="3168352"/>
          </a:xfrm>
        </p:spPr>
        <p:txBody>
          <a:bodyPr anchor="ctr">
            <a:normAutofit/>
          </a:bodyPr>
          <a:lstStyle>
            <a:lvl1pPr marL="457200" indent="-457200">
              <a:buClr>
                <a:srgbClr val="92D050"/>
              </a:buClr>
              <a:buFont typeface="+mj-lt"/>
              <a:buAutoNum type="arabicPeriod"/>
              <a:defRPr sz="20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rgbClr val="92D050"/>
              </a:buClr>
              <a:buFont typeface="Arial" panose="020B0604020202020204" pitchFamily="34" charset="0"/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r>
              <a:rPr lang="nl-NL" dirty="0" smtClean="0"/>
              <a:t>Klik om een agenda te maken.</a:t>
            </a:r>
          </a:p>
        </p:txBody>
      </p:sp>
    </p:spTree>
    <p:extLst>
      <p:ext uri="{BB962C8B-B14F-4D97-AF65-F5344CB8AC3E}">
        <p14:creationId xmlns:p14="http://schemas.microsoft.com/office/powerpoint/2010/main" val="3274885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ctrTitle" hasCustomPrompt="1"/>
          </p:nvPr>
        </p:nvSpPr>
        <p:spPr>
          <a:xfrm>
            <a:off x="467544" y="1275607"/>
            <a:ext cx="8208912" cy="720079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een kop te maken.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2147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p me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ctrTitle" hasCustomPrompt="1"/>
          </p:nvPr>
        </p:nvSpPr>
        <p:spPr>
          <a:xfrm>
            <a:off x="467544" y="1275607"/>
            <a:ext cx="8208912" cy="720079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een kop te maken.</a:t>
            </a:r>
            <a:endParaRPr lang="nl-NL" dirty="0"/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0" hasCustomPrompt="1"/>
          </p:nvPr>
        </p:nvSpPr>
        <p:spPr>
          <a:xfrm>
            <a:off x="457200" y="2139703"/>
            <a:ext cx="8229600" cy="2160240"/>
          </a:xfrm>
        </p:spPr>
        <p:txBody>
          <a:bodyPr>
            <a:normAutofit/>
          </a:bodyPr>
          <a:lstStyle>
            <a:lvl1pPr marL="342900" indent="-342900">
              <a:buClr>
                <a:srgbClr val="92D050"/>
              </a:buClr>
              <a:buFont typeface="Arial" panose="020B0604020202020204" pitchFamily="34" charset="0"/>
              <a:buChar char="•"/>
              <a:defRPr sz="20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Object toevoegen.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4100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467544" y="411510"/>
            <a:ext cx="8208912" cy="576064"/>
          </a:xfrm>
        </p:spPr>
        <p:txBody>
          <a:bodyPr>
            <a:noAutofit/>
          </a:bodyPr>
          <a:lstStyle>
            <a:lvl1pPr algn="l">
              <a:defRPr sz="30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een kop te maken.</a:t>
            </a:r>
            <a:endParaRPr lang="nl-NL" dirty="0"/>
          </a:p>
        </p:txBody>
      </p:sp>
      <p:sp>
        <p:nvSpPr>
          <p:cNvPr id="11" name="Tijdelijke aanduiding voor inhoud 2"/>
          <p:cNvSpPr>
            <a:spLocks noGrp="1"/>
          </p:cNvSpPr>
          <p:nvPr>
            <p:ph idx="10" hasCustomPrompt="1"/>
          </p:nvPr>
        </p:nvSpPr>
        <p:spPr>
          <a:xfrm>
            <a:off x="457200" y="1131591"/>
            <a:ext cx="8229600" cy="3168352"/>
          </a:xfrm>
        </p:spPr>
        <p:txBody>
          <a:bodyPr>
            <a:normAutofit/>
          </a:bodyPr>
          <a:lstStyle>
            <a:lvl1pPr marL="342900" indent="-342900">
              <a:buClr>
                <a:srgbClr val="92D050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buClr>
                <a:srgbClr val="92D050"/>
              </a:buClr>
              <a:buFont typeface="Calibri" panose="020F0502020204030204" pitchFamily="34" charset="0"/>
              <a:buChar char="‐"/>
              <a:defRPr sz="185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nl-NL" dirty="0" smtClean="0"/>
              <a:t>Klik om tekst toe te voegen.</a:t>
            </a:r>
          </a:p>
        </p:txBody>
      </p:sp>
    </p:spTree>
    <p:extLst>
      <p:ext uri="{BB962C8B-B14F-4D97-AF65-F5344CB8AC3E}">
        <p14:creationId xmlns:p14="http://schemas.microsoft.com/office/powerpoint/2010/main" val="3571102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467544" y="411510"/>
            <a:ext cx="8208912" cy="576064"/>
          </a:xfrm>
        </p:spPr>
        <p:txBody>
          <a:bodyPr>
            <a:noAutofit/>
          </a:bodyPr>
          <a:lstStyle>
            <a:lvl1pPr algn="l">
              <a:defRPr sz="30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een kop te maken.</a:t>
            </a:r>
            <a:endParaRPr lang="nl-NL" dirty="0"/>
          </a:p>
        </p:txBody>
      </p:sp>
      <p:sp>
        <p:nvSpPr>
          <p:cNvPr id="18" name="Tijdelijke aanduiding voor inhoud 2"/>
          <p:cNvSpPr>
            <a:spLocks noGrp="1"/>
          </p:cNvSpPr>
          <p:nvPr>
            <p:ph idx="10" hasCustomPrompt="1"/>
          </p:nvPr>
        </p:nvSpPr>
        <p:spPr>
          <a:xfrm>
            <a:off x="457200" y="1131590"/>
            <a:ext cx="3970784" cy="3168353"/>
          </a:xfrm>
        </p:spPr>
        <p:txBody>
          <a:bodyPr>
            <a:normAutofit/>
          </a:bodyPr>
          <a:lstStyle>
            <a:lvl1pPr marL="342900" indent="-342900">
              <a:buClr>
                <a:srgbClr val="92D050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buClr>
                <a:srgbClr val="92D050"/>
              </a:buClr>
              <a:buFont typeface="Calibri" panose="020F0502020204030204" pitchFamily="34" charset="0"/>
              <a:buChar char="‐"/>
              <a:defRPr sz="185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nl-NL" dirty="0" smtClean="0"/>
              <a:t>Klik om tekst toe te voegen.</a:t>
            </a:r>
          </a:p>
        </p:txBody>
      </p:sp>
      <p:sp>
        <p:nvSpPr>
          <p:cNvPr id="19" name="Tijdelijke aanduiding voor inhoud 2"/>
          <p:cNvSpPr>
            <a:spLocks noGrp="1"/>
          </p:cNvSpPr>
          <p:nvPr>
            <p:ph idx="11" hasCustomPrompt="1"/>
          </p:nvPr>
        </p:nvSpPr>
        <p:spPr>
          <a:xfrm>
            <a:off x="4716016" y="1131591"/>
            <a:ext cx="3970784" cy="3168352"/>
          </a:xfrm>
        </p:spPr>
        <p:txBody>
          <a:bodyPr>
            <a:normAutofit/>
          </a:bodyPr>
          <a:lstStyle>
            <a:lvl1pPr marL="342900" indent="-342900">
              <a:buClr>
                <a:srgbClr val="92D050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buClr>
                <a:srgbClr val="92D050"/>
              </a:buClr>
              <a:buFont typeface="Arial" panose="020B0604020202020204" pitchFamily="34" charset="0"/>
              <a:buChar char="•"/>
              <a:defRPr sz="185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nl-NL" dirty="0" smtClean="0"/>
              <a:t>Object toevoegen.</a:t>
            </a:r>
          </a:p>
        </p:txBody>
      </p:sp>
    </p:spTree>
    <p:extLst>
      <p:ext uri="{BB962C8B-B14F-4D97-AF65-F5344CB8AC3E}">
        <p14:creationId xmlns:p14="http://schemas.microsoft.com/office/powerpoint/2010/main" val="3068592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38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61049"/>
            <a:ext cx="9144000" cy="954892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99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4592737"/>
            <a:ext cx="381848" cy="40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662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1" r:id="rId2"/>
    <p:sldLayoutId id="2147483690" r:id="rId3"/>
    <p:sldLayoutId id="2147483670" r:id="rId4"/>
    <p:sldLayoutId id="2147483688" r:id="rId5"/>
    <p:sldLayoutId id="2147483686" r:id="rId6"/>
    <p:sldLayoutId id="2147483689" r:id="rId7"/>
    <p:sldLayoutId id="2147483687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D050"/>
        </a:buClr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D050"/>
        </a:buClr>
        <a:buFont typeface="Calibri" panose="020F0502020204030204" pitchFamily="34" charset="0"/>
        <a:buChar char="‐"/>
        <a:defRPr sz="185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anose="020B0604020202020204" pitchFamily="34" charset="0"/>
        <a:buChar char="•"/>
        <a:defRPr sz="17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D050"/>
        </a:buClr>
        <a:buFont typeface="Calibri" panose="020F0502020204030204" pitchFamily="34" charset="0"/>
        <a:buChar char="‐"/>
        <a:defRPr sz="155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anose="020B0604020202020204" pitchFamily="34" charset="0"/>
        <a:buChar char="»"/>
        <a:defRPr sz="14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871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11710"/>
            <a:ext cx="2062627" cy="208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428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Bob over vingerprikken"/>
          <p:cNvPicPr>
            <a:picLocks noGrp="1"/>
          </p:cNvPicPr>
          <p:nvPr>
            <p:ph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512" y="2427734"/>
            <a:ext cx="1458087" cy="20891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1177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339502"/>
            <a:ext cx="5133117" cy="362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182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88" y="1131591"/>
            <a:ext cx="1753177" cy="295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547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0"/>
          </p:nvPr>
        </p:nvPicPr>
        <p:blipFill>
          <a:blip r:embed="rId2"/>
          <a:stretch>
            <a:fillRect/>
          </a:stretch>
        </p:blipFill>
        <p:spPr>
          <a:xfrm>
            <a:off x="251520" y="2211710"/>
            <a:ext cx="1662000" cy="208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77075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1</Words>
  <Application>Microsoft Office PowerPoint</Application>
  <PresentationFormat>Diavoorstelling (16:9)</PresentationFormat>
  <Paragraphs>1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Meduon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Bonnie Leeijen</dc:creator>
  <cp:lastModifiedBy>Lisa van Erven</cp:lastModifiedBy>
  <cp:revision>37</cp:revision>
  <dcterms:created xsi:type="dcterms:W3CDTF">2015-01-12T10:24:17Z</dcterms:created>
  <dcterms:modified xsi:type="dcterms:W3CDTF">2016-10-20T09:20:40Z</dcterms:modified>
</cp:coreProperties>
</file>